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70" r:id="rId2"/>
    <p:sldId id="269" r:id="rId3"/>
    <p:sldId id="271" r:id="rId4"/>
    <p:sldId id="272" r:id="rId5"/>
    <p:sldId id="273" r:id="rId6"/>
    <p:sldId id="274" r:id="rId7"/>
    <p:sldId id="276" r:id="rId8"/>
    <p:sldId id="277" r:id="rId9"/>
    <p:sldId id="279" r:id="rId10"/>
    <p:sldId id="280" r:id="rId11"/>
    <p:sldId id="281" r:id="rId12"/>
    <p:sldId id="278" r:id="rId13"/>
    <p:sldId id="282" r:id="rId14"/>
    <p:sldId id="283" r:id="rId15"/>
    <p:sldId id="284" r:id="rId16"/>
    <p:sldId id="285" r:id="rId17"/>
    <p:sldId id="287" r:id="rId18"/>
    <p:sldId id="288" r:id="rId19"/>
    <p:sldId id="289" r:id="rId20"/>
    <p:sldId id="286" r:id="rId21"/>
    <p:sldId id="290" r:id="rId22"/>
    <p:sldId id="291" r:id="rId23"/>
    <p:sldId id="292" r:id="rId24"/>
    <p:sldId id="293" r:id="rId25"/>
    <p:sldId id="275"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2/15/2025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2/15/2025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192A044C-D33A-4646-9F43-140BF7C29466}" type="datetime1">
              <a:rPr lang="en-US" smtClean="0"/>
              <a:t>2/15/2025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hasCustomPrompt="1"/>
          </p:nvPr>
        </p:nvSpPr>
        <p:spPr>
          <a:xfrm>
            <a:off x="1104900" y="914402"/>
            <a:ext cx="6121400" cy="5211763"/>
          </a:xfrm>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68F8761A-AF70-4876-A6F0-1286775C4F08}" type="datetime1">
              <a:rPr lang="en-US" smtClean="0"/>
              <a:t>2/15/2025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idx="1" hasCustomPrompt="1"/>
          </p:nvPr>
        </p:nvSpPr>
        <p:spPr/>
        <p:txBody>
          <a:bodyPr/>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marL="2011680" indent="0">
              <a:buNone/>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3C1596B4-361F-43A8-B168-DA893180BFB8}" type="datetime1">
              <a:rPr lang="en-US" smtClean="0"/>
              <a:t>2/15/2025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2/15/2025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hasCustomPrompt="1"/>
          </p:nvPr>
        </p:nvSpPr>
        <p:spPr>
          <a:xfrm>
            <a:off x="1122546"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buClr>
                <a:schemeClr val="tx2"/>
              </a:buClr>
              <a:defRPr/>
            </a:lvl8pPr>
            <a:lvl9pPr>
              <a:buClr>
                <a:schemeClr val="tx2"/>
              </a:buCl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Content Placeholder 3"/>
          <p:cNvSpPr>
            <a:spLocks noGrp="1"/>
          </p:cNvSpPr>
          <p:nvPr>
            <p:ph sz="half" idx="2" hasCustomPrompt="1"/>
          </p:nvPr>
        </p:nvSpPr>
        <p:spPr>
          <a:xfrm>
            <a:off x="5783580"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5" name="Date Placeholder 4"/>
          <p:cNvSpPr>
            <a:spLocks noGrp="1"/>
          </p:cNvSpPr>
          <p:nvPr>
            <p:ph type="dt" sz="half" idx="10"/>
          </p:nvPr>
        </p:nvSpPr>
        <p:spPr/>
        <p:txBody>
          <a:bodyPr/>
          <a:lstStyle/>
          <a:p>
            <a:fld id="{290691E0-6248-44D5-A750-839F2D339198}" type="datetime1">
              <a:rPr lang="en-US" smtClean="0"/>
              <a:t>2/15/2025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hasCustomPrompt="1"/>
          </p:nvPr>
        </p:nvSpPr>
        <p:spPr>
          <a:xfrm>
            <a:off x="1144848"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hasCustomPrompt="1"/>
          </p:nvPr>
        </p:nvSpPr>
        <p:spPr>
          <a:xfrm>
            <a:off x="5769260"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7" name="Date Placeholder 6"/>
          <p:cNvSpPr>
            <a:spLocks noGrp="1"/>
          </p:cNvSpPr>
          <p:nvPr>
            <p:ph type="dt" sz="half" idx="10"/>
          </p:nvPr>
        </p:nvSpPr>
        <p:spPr/>
        <p:txBody>
          <a:bodyPr/>
          <a:lstStyle/>
          <a:p>
            <a:fld id="{E1F8FECA-DDCC-464F-B9A8-47361C66BB75}" type="datetime1">
              <a:rPr lang="en-US" smtClean="0"/>
              <a:t>2/15/2025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2/15/2025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2/15/2025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4" name="Content Placeholder 3"/>
          <p:cNvSpPr>
            <a:spLocks noGrp="1"/>
          </p:cNvSpPr>
          <p:nvPr>
            <p:ph sz="half" idx="1" hasCustomPrompt="1"/>
          </p:nvPr>
        </p:nvSpPr>
        <p:spPr>
          <a:xfrm>
            <a:off x="5084956" y="1676400"/>
            <a:ext cx="5087744" cy="4572000"/>
          </a:xfrm>
        </p:spPr>
        <p:txBody>
          <a:bodyPr tIns="0">
            <a:normAutofit/>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FAE372-5FD4-4FFB-A5DD-C7C4DBD88187}" type="datetime1">
              <a:rPr lang="en-US" smtClean="0"/>
              <a:t>2/15/2025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descr="An empty placeholder to add an image. Click on the placeholder and select the image that you wish to add"/>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2/15/2025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D48ACC58-83F3-4B99-B532-0249FFBF33C7}" type="datetime1">
              <a:rPr lang="en-US" smtClean="0"/>
              <a:pPr/>
              <a:t>2/15/2025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r>
              <a:rPr lang="en-US"/>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39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5509200"/>
          </a:xfrm>
          <a:prstGeom prst="rect">
            <a:avLst/>
          </a:prstGeom>
        </p:spPr>
        <p:txBody>
          <a:bodyPr wrap="square">
            <a:spAutoFit/>
          </a:bodyPr>
          <a:lstStyle/>
          <a:p>
            <a:r>
              <a:rPr lang="en-US" sz="8800" b="1" dirty="0"/>
              <a:t>3</a:t>
            </a:r>
            <a:r>
              <a:rPr lang="en-US" sz="8800" b="1" dirty="0" smtClean="0"/>
              <a:t>. He </a:t>
            </a:r>
            <a:r>
              <a:rPr lang="en-US" sz="8800" b="1" dirty="0"/>
              <a:t>wants us to </a:t>
            </a:r>
            <a:r>
              <a:rPr lang="en-US" sz="8800" b="1" dirty="0" smtClean="0"/>
              <a:t>be </a:t>
            </a:r>
            <a:r>
              <a:rPr lang="en-US" sz="8800" b="1" u="sng" dirty="0" smtClean="0"/>
              <a:t>encouraged</a:t>
            </a:r>
            <a:r>
              <a:rPr lang="en-US" sz="8800" b="1" dirty="0" smtClean="0"/>
              <a:t> in our prayers</a:t>
            </a:r>
            <a:endParaRPr lang="en-US" sz="8800" u="sng" dirty="0" smtClean="0"/>
          </a:p>
          <a:p>
            <a:r>
              <a:rPr lang="en-US" sz="8800" dirty="0" smtClean="0"/>
              <a:t>Romans 8:27</a:t>
            </a:r>
            <a:endParaRPr lang="en-US" sz="8800" b="1" dirty="0" smtClean="0"/>
          </a:p>
        </p:txBody>
      </p:sp>
    </p:spTree>
    <p:extLst>
      <p:ext uri="{BB962C8B-B14F-4D97-AF65-F5344CB8AC3E}">
        <p14:creationId xmlns:p14="http://schemas.microsoft.com/office/powerpoint/2010/main" val="397944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3477875"/>
          </a:xfrm>
          <a:prstGeom prst="rect">
            <a:avLst/>
          </a:prstGeom>
        </p:spPr>
        <p:txBody>
          <a:bodyPr wrap="square">
            <a:spAutoFit/>
          </a:bodyPr>
          <a:lstStyle/>
          <a:p>
            <a:r>
              <a:rPr lang="en-US" sz="4400" u="sng" dirty="0"/>
              <a:t>Romans </a:t>
            </a:r>
            <a:r>
              <a:rPr lang="en-US" sz="4400" u="sng" dirty="0" smtClean="0"/>
              <a:t>8:27 (NLT)</a:t>
            </a:r>
          </a:p>
          <a:p>
            <a:r>
              <a:rPr lang="en-US" sz="4400" baseline="30000" dirty="0" smtClean="0"/>
              <a:t>27</a:t>
            </a:r>
            <a:r>
              <a:rPr lang="en-US" sz="4400" baseline="30000" dirty="0"/>
              <a:t> </a:t>
            </a:r>
            <a:r>
              <a:rPr lang="en-US" sz="4400" dirty="0"/>
              <a:t>And the Father who knows all hearts knows what the Spirit is saying, for </a:t>
            </a:r>
            <a:r>
              <a:rPr lang="en-US" sz="4400" u="sng" dirty="0"/>
              <a:t>the Spirit pleads for us </a:t>
            </a:r>
            <a:r>
              <a:rPr lang="en-US" sz="4400" u="sng" dirty="0" smtClean="0"/>
              <a:t>believers</a:t>
            </a:r>
            <a:r>
              <a:rPr lang="en-US" sz="4400" dirty="0" smtClean="0"/>
              <a:t> </a:t>
            </a:r>
            <a:r>
              <a:rPr lang="en-US" sz="4400" dirty="0"/>
              <a:t>in harmony with God’s own will.</a:t>
            </a:r>
            <a:endParaRPr lang="en-US" sz="4400" u="sng" dirty="0"/>
          </a:p>
        </p:txBody>
      </p:sp>
    </p:spTree>
    <p:extLst>
      <p:ext uri="{BB962C8B-B14F-4D97-AF65-F5344CB8AC3E}">
        <p14:creationId xmlns:p14="http://schemas.microsoft.com/office/powerpoint/2010/main" val="403842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84856" cy="6858000"/>
          </a:xfrm>
          <a:prstGeom prst="rect">
            <a:avLst/>
          </a:prstGeom>
        </p:spPr>
      </p:pic>
    </p:spTree>
    <p:extLst>
      <p:ext uri="{BB962C8B-B14F-4D97-AF65-F5344CB8AC3E}">
        <p14:creationId xmlns:p14="http://schemas.microsoft.com/office/powerpoint/2010/main" val="123447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4154984"/>
          </a:xfrm>
          <a:prstGeom prst="rect">
            <a:avLst/>
          </a:prstGeom>
        </p:spPr>
        <p:txBody>
          <a:bodyPr wrap="square">
            <a:spAutoFit/>
          </a:bodyPr>
          <a:lstStyle/>
          <a:p>
            <a:r>
              <a:rPr lang="en-US" sz="8800" b="1" dirty="0" smtClean="0"/>
              <a:t>4. He </a:t>
            </a:r>
            <a:r>
              <a:rPr lang="en-US" sz="8800" b="1" dirty="0"/>
              <a:t>wants us to </a:t>
            </a:r>
            <a:r>
              <a:rPr lang="en-US" sz="8800" b="1" u="sng" dirty="0" smtClean="0"/>
              <a:t>share</a:t>
            </a:r>
            <a:r>
              <a:rPr lang="en-US" sz="8800" b="1" dirty="0" smtClean="0"/>
              <a:t> the best</a:t>
            </a:r>
            <a:endParaRPr lang="en-US" sz="8800" u="sng" dirty="0" smtClean="0"/>
          </a:p>
          <a:p>
            <a:r>
              <a:rPr lang="en-US" sz="8800" dirty="0" smtClean="0"/>
              <a:t>Romans 8:28-30</a:t>
            </a:r>
            <a:endParaRPr lang="en-US" sz="8800" b="1" dirty="0" smtClean="0"/>
          </a:p>
        </p:txBody>
      </p:sp>
    </p:spTree>
    <p:extLst>
      <p:ext uri="{BB962C8B-B14F-4D97-AF65-F5344CB8AC3E}">
        <p14:creationId xmlns:p14="http://schemas.microsoft.com/office/powerpoint/2010/main" val="3057972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8:28-30 (NLT)</a:t>
            </a:r>
          </a:p>
          <a:p>
            <a:r>
              <a:rPr lang="en-US" sz="4400" baseline="30000" dirty="0" smtClean="0"/>
              <a:t>28</a:t>
            </a:r>
            <a:r>
              <a:rPr lang="en-US" sz="4400" baseline="30000" dirty="0"/>
              <a:t> </a:t>
            </a:r>
            <a:r>
              <a:rPr lang="en-US" sz="4400" dirty="0"/>
              <a:t>And we know that God causes everything to work </a:t>
            </a:r>
            <a:r>
              <a:rPr lang="en-US" sz="4400" dirty="0" smtClean="0"/>
              <a:t>together</a:t>
            </a:r>
            <a:r>
              <a:rPr lang="en-US" sz="4400" baseline="30000" dirty="0"/>
              <a:t> </a:t>
            </a:r>
            <a:r>
              <a:rPr lang="en-US" sz="4400" dirty="0" smtClean="0"/>
              <a:t>for </a:t>
            </a:r>
            <a:r>
              <a:rPr lang="en-US" sz="4400" dirty="0"/>
              <a:t>the good of those who love God and are called according to his purpose for them. </a:t>
            </a:r>
            <a:r>
              <a:rPr lang="en-US" sz="4400" baseline="30000" dirty="0"/>
              <a:t>29 </a:t>
            </a:r>
            <a:r>
              <a:rPr lang="en-US" sz="4400" dirty="0"/>
              <a:t>For God knew his people in advance, and he chose them to become like his Son, so that his Son would be the </a:t>
            </a:r>
            <a:r>
              <a:rPr lang="en-US" sz="4400" dirty="0" smtClean="0"/>
              <a:t>firstborn</a:t>
            </a:r>
            <a:r>
              <a:rPr lang="en-US" sz="4400" baseline="30000" dirty="0"/>
              <a:t> </a:t>
            </a:r>
            <a:r>
              <a:rPr lang="en-US" sz="4400" dirty="0" smtClean="0"/>
              <a:t>among </a:t>
            </a:r>
            <a:r>
              <a:rPr lang="en-US" sz="4400" dirty="0"/>
              <a:t>many brothers and sisters. </a:t>
            </a:r>
            <a:endParaRPr lang="en-US" sz="4400" u="sng" dirty="0"/>
          </a:p>
        </p:txBody>
      </p:sp>
    </p:spTree>
    <p:extLst>
      <p:ext uri="{BB962C8B-B14F-4D97-AF65-F5344CB8AC3E}">
        <p14:creationId xmlns:p14="http://schemas.microsoft.com/office/powerpoint/2010/main" val="428491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4832092"/>
          </a:xfrm>
          <a:prstGeom prst="rect">
            <a:avLst/>
          </a:prstGeom>
        </p:spPr>
        <p:txBody>
          <a:bodyPr wrap="square">
            <a:spAutoFit/>
          </a:bodyPr>
          <a:lstStyle/>
          <a:p>
            <a:r>
              <a:rPr lang="en-US" sz="4400" u="sng" dirty="0"/>
              <a:t>Romans </a:t>
            </a:r>
            <a:r>
              <a:rPr lang="en-US" sz="4400" u="sng" dirty="0" smtClean="0"/>
              <a:t>8:28-30 (NLT)</a:t>
            </a:r>
          </a:p>
          <a:p>
            <a:r>
              <a:rPr lang="en-US" sz="4400" baseline="30000" dirty="0" smtClean="0"/>
              <a:t>30</a:t>
            </a:r>
            <a:r>
              <a:rPr lang="en-US" sz="4400" baseline="30000" dirty="0"/>
              <a:t> </a:t>
            </a:r>
            <a:r>
              <a:rPr lang="en-US" sz="4400" dirty="0"/>
              <a:t>And having chosen them, he called them to come to him. And having called them, </a:t>
            </a:r>
            <a:r>
              <a:rPr lang="en-US" sz="4400" u="sng" dirty="0"/>
              <a:t>he gave them right standing with himself. And having given them right standing, he gave them his glory.</a:t>
            </a:r>
          </a:p>
          <a:p>
            <a:endParaRPr lang="en-US" sz="4400" u="sng" dirty="0"/>
          </a:p>
        </p:txBody>
      </p:sp>
    </p:spTree>
    <p:extLst>
      <p:ext uri="{BB962C8B-B14F-4D97-AF65-F5344CB8AC3E}">
        <p14:creationId xmlns:p14="http://schemas.microsoft.com/office/powerpoint/2010/main" val="2884317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63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4154984"/>
          </a:xfrm>
          <a:prstGeom prst="rect">
            <a:avLst/>
          </a:prstGeom>
        </p:spPr>
        <p:txBody>
          <a:bodyPr wrap="square">
            <a:spAutoFit/>
          </a:bodyPr>
          <a:lstStyle/>
          <a:p>
            <a:r>
              <a:rPr lang="en-US" sz="8800" b="1" dirty="0"/>
              <a:t>5</a:t>
            </a:r>
            <a:r>
              <a:rPr lang="en-US" sz="8800" b="1" dirty="0" smtClean="0"/>
              <a:t>. He </a:t>
            </a:r>
            <a:r>
              <a:rPr lang="en-US" sz="8800" b="1" dirty="0"/>
              <a:t>wants us to </a:t>
            </a:r>
            <a:r>
              <a:rPr lang="en-US" sz="8800" b="1" u="sng" dirty="0" smtClean="0"/>
              <a:t>have</a:t>
            </a:r>
            <a:r>
              <a:rPr lang="en-US" sz="8800" b="1" dirty="0" smtClean="0"/>
              <a:t> all things.</a:t>
            </a:r>
            <a:endParaRPr lang="en-US" sz="8800" dirty="0" smtClean="0"/>
          </a:p>
          <a:p>
            <a:r>
              <a:rPr lang="en-US" sz="8800" dirty="0" smtClean="0"/>
              <a:t>Romans 8:31-34</a:t>
            </a:r>
            <a:endParaRPr lang="en-US" sz="8800" b="1" dirty="0" smtClean="0"/>
          </a:p>
        </p:txBody>
      </p:sp>
    </p:spTree>
    <p:extLst>
      <p:ext uri="{BB962C8B-B14F-4D97-AF65-F5344CB8AC3E}">
        <p14:creationId xmlns:p14="http://schemas.microsoft.com/office/powerpoint/2010/main" val="932752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5509200"/>
          </a:xfrm>
          <a:prstGeom prst="rect">
            <a:avLst/>
          </a:prstGeom>
        </p:spPr>
        <p:txBody>
          <a:bodyPr wrap="square">
            <a:spAutoFit/>
          </a:bodyPr>
          <a:lstStyle/>
          <a:p>
            <a:r>
              <a:rPr lang="en-US" sz="4400" u="sng" dirty="0"/>
              <a:t>Romans </a:t>
            </a:r>
            <a:r>
              <a:rPr lang="en-US" sz="4400" u="sng" dirty="0" smtClean="0"/>
              <a:t>8:31-34 (NLT)</a:t>
            </a:r>
          </a:p>
          <a:p>
            <a:r>
              <a:rPr lang="en-US" sz="4400" baseline="30000" dirty="0" smtClean="0"/>
              <a:t>31</a:t>
            </a:r>
            <a:r>
              <a:rPr lang="en-US" sz="4400" baseline="30000" dirty="0"/>
              <a:t> </a:t>
            </a:r>
            <a:r>
              <a:rPr lang="en-US" sz="4400" dirty="0"/>
              <a:t>What shall we say about such wonderful things as these? If God is for us, who can ever be against us? </a:t>
            </a:r>
            <a:r>
              <a:rPr lang="en-US" sz="4400" baseline="30000" dirty="0"/>
              <a:t>32 </a:t>
            </a:r>
            <a:r>
              <a:rPr lang="en-US" sz="4400" u="sng" dirty="0"/>
              <a:t>Since he did not spare even his own Son but gave him up for us all, won’t he also give us everything else?</a:t>
            </a:r>
            <a:r>
              <a:rPr lang="en-US" sz="4400" dirty="0"/>
              <a:t> </a:t>
            </a:r>
            <a:r>
              <a:rPr lang="en-US" sz="4400" baseline="30000" dirty="0"/>
              <a:t>33 </a:t>
            </a:r>
            <a:r>
              <a:rPr lang="en-US" sz="4400" dirty="0"/>
              <a:t>Who dares accuse us whom God has chosen for his own? </a:t>
            </a:r>
            <a:endParaRPr lang="en-US" sz="4400" u="sng" dirty="0"/>
          </a:p>
        </p:txBody>
      </p:sp>
    </p:spTree>
    <p:extLst>
      <p:ext uri="{BB962C8B-B14F-4D97-AF65-F5344CB8AC3E}">
        <p14:creationId xmlns:p14="http://schemas.microsoft.com/office/powerpoint/2010/main" val="258147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8:31-34 (NLT)</a:t>
            </a:r>
          </a:p>
          <a:p>
            <a:r>
              <a:rPr lang="en-US" sz="4400" dirty="0" smtClean="0"/>
              <a:t>No </a:t>
            </a:r>
            <a:r>
              <a:rPr lang="en-US" sz="4400" dirty="0"/>
              <a:t>one—for God himself has given us right standing with himself. </a:t>
            </a:r>
            <a:r>
              <a:rPr lang="en-US" sz="4400" baseline="30000" dirty="0"/>
              <a:t>34 </a:t>
            </a:r>
            <a:r>
              <a:rPr lang="en-US" sz="4400" dirty="0"/>
              <a:t>Who then will condemn us? No one—for Christ Jesus died for us and was raised to life for us, and he is sitting in the place of honor at God’s right hand, pleading for us.</a:t>
            </a:r>
          </a:p>
          <a:p>
            <a:endParaRPr lang="en-US" sz="4400" u="sng" dirty="0"/>
          </a:p>
        </p:txBody>
      </p:sp>
    </p:spTree>
    <p:extLst>
      <p:ext uri="{BB962C8B-B14F-4D97-AF65-F5344CB8AC3E}">
        <p14:creationId xmlns:p14="http://schemas.microsoft.com/office/powerpoint/2010/main" val="70401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7450" y="1019860"/>
            <a:ext cx="7162800" cy="4247317"/>
          </a:xfrm>
          <a:prstGeom prst="rect">
            <a:avLst/>
          </a:prstGeom>
        </p:spPr>
        <p:txBody>
          <a:bodyPr wrap="square">
            <a:spAutoFit/>
          </a:bodyPr>
          <a:lstStyle/>
          <a:p>
            <a:r>
              <a:rPr lang="en-US" sz="5400" b="1" dirty="0"/>
              <a:t>God Is For Us</a:t>
            </a:r>
            <a:r>
              <a:rPr lang="en-US" sz="5400" b="1" dirty="0" smtClean="0"/>
              <a:t>!</a:t>
            </a:r>
          </a:p>
          <a:p>
            <a:r>
              <a:rPr lang="en-US" sz="5400" b="1" dirty="0" smtClean="0"/>
              <a:t>Romans </a:t>
            </a:r>
            <a:r>
              <a:rPr lang="en-US" sz="5400" b="1" dirty="0"/>
              <a:t>8: 22-39 </a:t>
            </a:r>
            <a:endParaRPr lang="en-US" sz="5400" b="1" dirty="0" smtClean="0"/>
          </a:p>
          <a:p>
            <a:endParaRPr lang="en-US" sz="5400" b="1" dirty="0"/>
          </a:p>
          <a:p>
            <a:r>
              <a:rPr lang="en-US" sz="5400" b="1" dirty="0" smtClean="0"/>
              <a:t>…</a:t>
            </a:r>
            <a:r>
              <a:rPr lang="en-US" sz="5400" b="1" dirty="0"/>
              <a:t>If God be for us, who can be against us</a:t>
            </a:r>
          </a:p>
        </p:txBody>
      </p:sp>
    </p:spTree>
    <p:extLst>
      <p:ext uri="{BB962C8B-B14F-4D97-AF65-F5344CB8AC3E}">
        <p14:creationId xmlns:p14="http://schemas.microsoft.com/office/powerpoint/2010/main" val="37576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050" y="752475"/>
            <a:ext cx="6096000" cy="5909310"/>
          </a:xfrm>
          <a:prstGeom prst="rect">
            <a:avLst/>
          </a:prstGeom>
        </p:spPr>
        <p:txBody>
          <a:bodyPr>
            <a:spAutoFit/>
          </a:bodyPr>
          <a:lstStyle/>
          <a:p>
            <a:r>
              <a:rPr lang="en-US" sz="5400" dirty="0" smtClean="0"/>
              <a:t>“We </a:t>
            </a:r>
            <a:r>
              <a:rPr lang="en-US" sz="5400" dirty="0"/>
              <a:t>often don't realize that where God puts us is the very place we need to be to receive what He wants to give </a:t>
            </a:r>
            <a:r>
              <a:rPr lang="en-US" sz="5400" dirty="0" smtClean="0"/>
              <a:t>us.”</a:t>
            </a:r>
            <a:endParaRPr lang="en-US" sz="5400" dirty="0"/>
          </a:p>
          <a:p>
            <a:endParaRPr lang="en-US" sz="5400" dirty="0"/>
          </a:p>
        </p:txBody>
      </p:sp>
      <p:pic>
        <p:nvPicPr>
          <p:cNvPr id="3" name="Picture 2"/>
          <p:cNvPicPr>
            <a:picLocks noChangeAspect="1"/>
          </p:cNvPicPr>
          <p:nvPr/>
        </p:nvPicPr>
        <p:blipFill>
          <a:blip r:embed="rId2"/>
          <a:stretch>
            <a:fillRect/>
          </a:stretch>
        </p:blipFill>
        <p:spPr>
          <a:xfrm>
            <a:off x="7833580" y="600074"/>
            <a:ext cx="4048125" cy="4048125"/>
          </a:xfrm>
          <a:prstGeom prst="rect">
            <a:avLst/>
          </a:prstGeom>
        </p:spPr>
      </p:pic>
      <p:sp>
        <p:nvSpPr>
          <p:cNvPr id="4" name="Rectangle 3"/>
          <p:cNvSpPr/>
          <p:nvPr/>
        </p:nvSpPr>
        <p:spPr>
          <a:xfrm>
            <a:off x="8356239" y="4829175"/>
            <a:ext cx="2812308" cy="646331"/>
          </a:xfrm>
          <a:prstGeom prst="rect">
            <a:avLst/>
          </a:prstGeom>
        </p:spPr>
        <p:txBody>
          <a:bodyPr wrap="none">
            <a:spAutoFit/>
          </a:bodyPr>
          <a:lstStyle/>
          <a:p>
            <a:r>
              <a:rPr lang="en-US" sz="3600" dirty="0"/>
              <a:t>Priscilla Shirer</a:t>
            </a:r>
            <a:endParaRPr lang="en-US" sz="3600" dirty="0"/>
          </a:p>
        </p:txBody>
      </p:sp>
    </p:spTree>
    <p:extLst>
      <p:ext uri="{BB962C8B-B14F-4D97-AF65-F5344CB8AC3E}">
        <p14:creationId xmlns:p14="http://schemas.microsoft.com/office/powerpoint/2010/main" val="3327090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5509200"/>
          </a:xfrm>
          <a:prstGeom prst="rect">
            <a:avLst/>
          </a:prstGeom>
        </p:spPr>
        <p:txBody>
          <a:bodyPr wrap="square">
            <a:spAutoFit/>
          </a:bodyPr>
          <a:lstStyle/>
          <a:p>
            <a:r>
              <a:rPr lang="en-US" sz="8800" b="1" dirty="0" smtClean="0"/>
              <a:t>6. He </a:t>
            </a:r>
            <a:r>
              <a:rPr lang="en-US" sz="8800" b="1" dirty="0"/>
              <a:t>wants us to </a:t>
            </a:r>
            <a:r>
              <a:rPr lang="en-US" sz="8800" b="1" dirty="0" smtClean="0"/>
              <a:t>be </a:t>
            </a:r>
            <a:r>
              <a:rPr lang="en-US" sz="8800" b="1" u="sng" dirty="0" smtClean="0"/>
              <a:t>kept</a:t>
            </a:r>
            <a:r>
              <a:rPr lang="en-US" sz="8800" b="1" dirty="0" smtClean="0"/>
              <a:t> in His love</a:t>
            </a:r>
            <a:endParaRPr lang="en-US" sz="8800" dirty="0" smtClean="0"/>
          </a:p>
          <a:p>
            <a:r>
              <a:rPr lang="en-US" sz="8800" dirty="0" smtClean="0"/>
              <a:t>Romans 8:35-39</a:t>
            </a:r>
            <a:endParaRPr lang="en-US" sz="8800" b="1" dirty="0" smtClean="0"/>
          </a:p>
        </p:txBody>
      </p:sp>
    </p:spTree>
    <p:extLst>
      <p:ext uri="{BB962C8B-B14F-4D97-AF65-F5344CB8AC3E}">
        <p14:creationId xmlns:p14="http://schemas.microsoft.com/office/powerpoint/2010/main" val="777362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8:35-39 (NLT)</a:t>
            </a:r>
          </a:p>
          <a:p>
            <a:r>
              <a:rPr lang="en-US" sz="4400" baseline="30000" dirty="0" smtClean="0"/>
              <a:t>35</a:t>
            </a:r>
            <a:r>
              <a:rPr lang="en-US" sz="4400" baseline="30000" dirty="0"/>
              <a:t> </a:t>
            </a:r>
            <a:r>
              <a:rPr lang="en-US" sz="4400" dirty="0"/>
              <a:t>Can anything ever separate us from Christ’s love? Does it mean he no longer loves us if we have trouble or calamity, or are persecuted, or hungry, or destitute, or in danger, or threatened with death? </a:t>
            </a:r>
            <a:r>
              <a:rPr lang="en-US" sz="4400" baseline="30000" dirty="0"/>
              <a:t>36 </a:t>
            </a:r>
            <a:r>
              <a:rPr lang="en-US" sz="4400" dirty="0"/>
              <a:t>(As the Scriptures say, “For your sake we are killed every day; we are being slaughtered like sheep</a:t>
            </a:r>
            <a:r>
              <a:rPr lang="en-US" sz="4400" dirty="0" smtClean="0"/>
              <a:t>.”)</a:t>
            </a:r>
            <a:endParaRPr lang="en-US" sz="4400" u="sng" dirty="0"/>
          </a:p>
        </p:txBody>
      </p:sp>
    </p:spTree>
    <p:extLst>
      <p:ext uri="{BB962C8B-B14F-4D97-AF65-F5344CB8AC3E}">
        <p14:creationId xmlns:p14="http://schemas.microsoft.com/office/powerpoint/2010/main" val="46605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8:35-39 (NLT)</a:t>
            </a:r>
          </a:p>
          <a:p>
            <a:r>
              <a:rPr lang="en-US" sz="4400" baseline="30000" dirty="0" smtClean="0"/>
              <a:t>37</a:t>
            </a:r>
            <a:r>
              <a:rPr lang="en-US" sz="4400" baseline="30000" dirty="0"/>
              <a:t> </a:t>
            </a:r>
            <a:r>
              <a:rPr lang="en-US" sz="4400" dirty="0"/>
              <a:t>No, despite all these things, overwhelming victory is ours through Christ, who loved us.</a:t>
            </a:r>
          </a:p>
          <a:p>
            <a:r>
              <a:rPr lang="en-US" sz="4400" baseline="30000" dirty="0"/>
              <a:t>38 </a:t>
            </a:r>
            <a:r>
              <a:rPr lang="en-US" sz="4400" dirty="0"/>
              <a:t>And I am convinced that nothing can ever separate us from God’s love. Neither death nor life, neither angels nor </a:t>
            </a:r>
            <a:r>
              <a:rPr lang="en-US" sz="4400" dirty="0" err="1" smtClean="0"/>
              <a:t>demons,neither</a:t>
            </a:r>
            <a:r>
              <a:rPr lang="en-US" sz="4400" dirty="0" smtClean="0"/>
              <a:t> </a:t>
            </a:r>
            <a:r>
              <a:rPr lang="en-US" sz="4400" dirty="0"/>
              <a:t>our fears for today nor our worries about tomorrow</a:t>
            </a:r>
            <a:r>
              <a:rPr lang="en-US" sz="4400" dirty="0" smtClean="0"/>
              <a:t>—</a:t>
            </a:r>
            <a:endParaRPr lang="en-US" sz="4400" u="sng" dirty="0"/>
          </a:p>
        </p:txBody>
      </p:sp>
    </p:spTree>
    <p:extLst>
      <p:ext uri="{BB962C8B-B14F-4D97-AF65-F5344CB8AC3E}">
        <p14:creationId xmlns:p14="http://schemas.microsoft.com/office/powerpoint/2010/main" val="162260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8:35-39 (NLT)</a:t>
            </a:r>
          </a:p>
          <a:p>
            <a:r>
              <a:rPr lang="en-US" sz="4400" dirty="0" smtClean="0"/>
              <a:t>not even </a:t>
            </a:r>
            <a:r>
              <a:rPr lang="en-US" sz="4400" dirty="0"/>
              <a:t>the powers of hell can separate us from God’s love. </a:t>
            </a:r>
            <a:r>
              <a:rPr lang="en-US" sz="4400" baseline="30000" dirty="0"/>
              <a:t>39 </a:t>
            </a:r>
            <a:r>
              <a:rPr lang="en-US" sz="4400" dirty="0"/>
              <a:t>No power in the sky above or in the earth below—indeed, </a:t>
            </a:r>
            <a:r>
              <a:rPr lang="en-US" sz="4400" u="sng" dirty="0"/>
              <a:t>nothing in all creation will ever be able to separate us from the love of God that is revealed in Christ Jesus our Lord.</a:t>
            </a:r>
          </a:p>
          <a:p>
            <a:endParaRPr lang="en-US" sz="4400" u="sng" dirty="0"/>
          </a:p>
        </p:txBody>
      </p:sp>
    </p:spTree>
    <p:extLst>
      <p:ext uri="{BB962C8B-B14F-4D97-AF65-F5344CB8AC3E}">
        <p14:creationId xmlns:p14="http://schemas.microsoft.com/office/powerpoint/2010/main" val="1522899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9725" y="437287"/>
            <a:ext cx="8353425" cy="5632311"/>
          </a:xfrm>
          <a:prstGeom prst="rect">
            <a:avLst/>
          </a:prstGeom>
        </p:spPr>
        <p:txBody>
          <a:bodyPr wrap="square">
            <a:spAutoFit/>
          </a:bodyPr>
          <a:lstStyle/>
          <a:p>
            <a:r>
              <a:rPr lang="en-US" sz="4000" b="1" dirty="0"/>
              <a:t>Through it all—our groaning's, our infirmities, our struggles to know God’s will, our journey of faith, and our need to know He loves us</a:t>
            </a:r>
          </a:p>
          <a:p>
            <a:endParaRPr lang="en-US" sz="4000" b="1" dirty="0"/>
          </a:p>
          <a:p>
            <a:r>
              <a:rPr lang="en-US" sz="4000" b="1" dirty="0"/>
              <a:t>Through it all, through it all…I’ve learned to trust in Jesus, I’ve learned to trust in God… I’ve learned to depend upon His Word </a:t>
            </a:r>
          </a:p>
        </p:txBody>
      </p:sp>
    </p:spTree>
    <p:extLst>
      <p:ext uri="{BB962C8B-B14F-4D97-AF65-F5344CB8AC3E}">
        <p14:creationId xmlns:p14="http://schemas.microsoft.com/office/powerpoint/2010/main" val="53667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2475" y="-1"/>
            <a:ext cx="10001250" cy="6858001"/>
          </a:xfrm>
          <a:prstGeom prst="rect">
            <a:avLst/>
          </a:prstGeom>
        </p:spPr>
      </p:pic>
    </p:spTree>
    <p:extLst>
      <p:ext uri="{BB962C8B-B14F-4D97-AF65-F5344CB8AC3E}">
        <p14:creationId xmlns:p14="http://schemas.microsoft.com/office/powerpoint/2010/main" val="741475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5509200"/>
          </a:xfrm>
          <a:prstGeom prst="rect">
            <a:avLst/>
          </a:prstGeom>
        </p:spPr>
        <p:txBody>
          <a:bodyPr wrap="square">
            <a:spAutoFit/>
          </a:bodyPr>
          <a:lstStyle/>
          <a:p>
            <a:r>
              <a:rPr lang="en-US" sz="8800" b="1" dirty="0" smtClean="0"/>
              <a:t>1. He </a:t>
            </a:r>
            <a:r>
              <a:rPr lang="en-US" sz="8800" b="1" dirty="0"/>
              <a:t>wants us to have </a:t>
            </a:r>
            <a:r>
              <a:rPr lang="en-US" sz="8800" b="1" u="sng" dirty="0" smtClean="0"/>
              <a:t>hope</a:t>
            </a:r>
          </a:p>
          <a:p>
            <a:r>
              <a:rPr lang="en-US" sz="8800" u="sng" dirty="0" smtClean="0"/>
              <a:t> </a:t>
            </a:r>
          </a:p>
          <a:p>
            <a:r>
              <a:rPr lang="en-US" sz="8800" dirty="0" smtClean="0"/>
              <a:t>Romans 8:22-25</a:t>
            </a:r>
            <a:endParaRPr lang="en-US" sz="8800" b="1" dirty="0" smtClean="0"/>
          </a:p>
        </p:txBody>
      </p:sp>
    </p:spTree>
    <p:extLst>
      <p:ext uri="{BB962C8B-B14F-4D97-AF65-F5344CB8AC3E}">
        <p14:creationId xmlns:p14="http://schemas.microsoft.com/office/powerpoint/2010/main" val="31848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8:22-25 (NLT)</a:t>
            </a:r>
            <a:endParaRPr lang="en-US" sz="4400" u="sng" dirty="0"/>
          </a:p>
          <a:p>
            <a:r>
              <a:rPr lang="en-US" sz="4400" dirty="0"/>
              <a:t>22 For we know that all creation has been groaning as in the pains of childbirth right up to the present time. 23 And we believers also groan, even though we have the Holy Spirit within us as a foretaste of future glory, for we long for our bodies to be released from sin and suffering. </a:t>
            </a:r>
            <a:r>
              <a:rPr lang="en-US" sz="4400" u="sng" dirty="0"/>
              <a:t>We, too, wait with </a:t>
            </a:r>
            <a:r>
              <a:rPr lang="en-US" sz="4400" u="sng" dirty="0" smtClean="0"/>
              <a:t>eager</a:t>
            </a:r>
            <a:endParaRPr lang="en-US" sz="4400" u="sng" dirty="0"/>
          </a:p>
        </p:txBody>
      </p:sp>
    </p:spTree>
    <p:extLst>
      <p:ext uri="{BB962C8B-B14F-4D97-AF65-F5344CB8AC3E}">
        <p14:creationId xmlns:p14="http://schemas.microsoft.com/office/powerpoint/2010/main" val="74819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863417"/>
          </a:xfrm>
          <a:prstGeom prst="rect">
            <a:avLst/>
          </a:prstGeom>
        </p:spPr>
        <p:txBody>
          <a:bodyPr wrap="square">
            <a:spAutoFit/>
          </a:bodyPr>
          <a:lstStyle/>
          <a:p>
            <a:r>
              <a:rPr lang="en-US" sz="4400" u="sng" dirty="0"/>
              <a:t>Romans </a:t>
            </a:r>
            <a:r>
              <a:rPr lang="en-US" sz="4400" u="sng" dirty="0" smtClean="0"/>
              <a:t>8:22-25 (NLT)</a:t>
            </a:r>
            <a:endParaRPr lang="en-US" sz="4400" u="sng" dirty="0"/>
          </a:p>
          <a:p>
            <a:r>
              <a:rPr lang="en-US" sz="4400" u="sng" dirty="0" smtClean="0"/>
              <a:t>hope </a:t>
            </a:r>
            <a:r>
              <a:rPr lang="en-US" sz="4400" u="sng" dirty="0"/>
              <a:t>for the day when God will give us our full rights as his adopted </a:t>
            </a:r>
            <a:r>
              <a:rPr lang="en-US" sz="4400" u="sng" dirty="0" smtClean="0"/>
              <a:t>children</a:t>
            </a:r>
            <a:r>
              <a:rPr lang="en-US" sz="4400" u="sng" dirty="0"/>
              <a:t>,</a:t>
            </a:r>
            <a:r>
              <a:rPr lang="en-US" sz="4400" u="sng" dirty="0" smtClean="0"/>
              <a:t> </a:t>
            </a:r>
            <a:r>
              <a:rPr lang="en-US" sz="4400" u="sng" dirty="0"/>
              <a:t>including the new bodies he has promised us. </a:t>
            </a:r>
            <a:r>
              <a:rPr lang="en-US" sz="4400" dirty="0"/>
              <a:t>24 We were given this hope when we were saved. (If we already have something, we don’t need to hope[b] for it. 25 But if we look forward to something we don’t yet have, we must wait patiently and confidently.)</a:t>
            </a:r>
          </a:p>
        </p:txBody>
      </p:sp>
    </p:spTree>
    <p:extLst>
      <p:ext uri="{BB962C8B-B14F-4D97-AF65-F5344CB8AC3E}">
        <p14:creationId xmlns:p14="http://schemas.microsoft.com/office/powerpoint/2010/main" val="260457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1819274" y="565904"/>
            <a:ext cx="9001125" cy="2616101"/>
          </a:xfrm>
          <a:prstGeom prst="rect">
            <a:avLst/>
          </a:prstGeom>
        </p:spPr>
        <p:txBody>
          <a:bodyPr wrap="square">
            <a:spAutoFit/>
          </a:bodyPr>
          <a:lstStyle/>
          <a:p>
            <a:r>
              <a:rPr lang="en-US" sz="6600" b="1" dirty="0">
                <a:solidFill>
                  <a:schemeClr val="bg1"/>
                </a:solidFill>
                <a:effectLst>
                  <a:glow rad="228600">
                    <a:schemeClr val="accent2">
                      <a:lumMod val="50000"/>
                      <a:alpha val="40000"/>
                    </a:schemeClr>
                  </a:glow>
                </a:effectLst>
              </a:rPr>
              <a:t>“Only in the darkness can you see the stars.” </a:t>
            </a:r>
            <a:endParaRPr lang="en-US" sz="6600" b="1" dirty="0" smtClean="0">
              <a:solidFill>
                <a:schemeClr val="bg1"/>
              </a:solidFill>
              <a:effectLst>
                <a:glow rad="228600">
                  <a:schemeClr val="accent2">
                    <a:lumMod val="50000"/>
                    <a:alpha val="40000"/>
                  </a:schemeClr>
                </a:glow>
              </a:effectLst>
            </a:endParaRPr>
          </a:p>
          <a:p>
            <a:pPr algn="ctr"/>
            <a:r>
              <a:rPr lang="en-US" sz="3200" b="1" dirty="0">
                <a:solidFill>
                  <a:schemeClr val="bg1"/>
                </a:solidFill>
                <a:effectLst>
                  <a:glow rad="228600">
                    <a:schemeClr val="accent2">
                      <a:lumMod val="50000"/>
                      <a:alpha val="40000"/>
                    </a:schemeClr>
                  </a:glow>
                </a:effectLst>
              </a:rPr>
              <a:t>-</a:t>
            </a:r>
            <a:r>
              <a:rPr lang="en-US" sz="3200" b="1" dirty="0" smtClean="0">
                <a:solidFill>
                  <a:schemeClr val="bg1"/>
                </a:solidFill>
                <a:effectLst>
                  <a:glow rad="228600">
                    <a:schemeClr val="accent2">
                      <a:lumMod val="50000"/>
                      <a:alpha val="40000"/>
                    </a:schemeClr>
                  </a:glow>
                </a:effectLst>
              </a:rPr>
              <a:t>Martin </a:t>
            </a:r>
            <a:r>
              <a:rPr lang="en-US" sz="3200" b="1" dirty="0">
                <a:solidFill>
                  <a:schemeClr val="bg1"/>
                </a:solidFill>
                <a:effectLst>
                  <a:glow rad="228600">
                    <a:schemeClr val="accent2">
                      <a:lumMod val="50000"/>
                      <a:alpha val="40000"/>
                    </a:schemeClr>
                  </a:glow>
                </a:effectLst>
              </a:rPr>
              <a:t>Luther King Jr</a:t>
            </a:r>
            <a:r>
              <a:rPr lang="en-US" sz="3200" b="1" dirty="0" smtClean="0">
                <a:solidFill>
                  <a:schemeClr val="bg1"/>
                </a:solidFill>
                <a:effectLst>
                  <a:glow rad="228600">
                    <a:schemeClr val="accent2">
                      <a:lumMod val="50000"/>
                      <a:alpha val="40000"/>
                    </a:schemeClr>
                  </a:glow>
                </a:effectLst>
              </a:rPr>
              <a:t>.- </a:t>
            </a:r>
            <a:endParaRPr lang="en-US" sz="3200" b="1" dirty="0">
              <a:solidFill>
                <a:schemeClr val="bg1"/>
              </a:solidFill>
              <a:effectLst>
                <a:glow rad="228600">
                  <a:schemeClr val="accent2">
                    <a:lumMod val="50000"/>
                    <a:alpha val="40000"/>
                  </a:schemeClr>
                </a:glow>
              </a:effectLst>
            </a:endParaRPr>
          </a:p>
        </p:txBody>
      </p:sp>
    </p:spTree>
    <p:extLst>
      <p:ext uri="{BB962C8B-B14F-4D97-AF65-F5344CB8AC3E}">
        <p14:creationId xmlns:p14="http://schemas.microsoft.com/office/powerpoint/2010/main" val="223546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419785"/>
            <a:ext cx="8239125" cy="5509200"/>
          </a:xfrm>
          <a:prstGeom prst="rect">
            <a:avLst/>
          </a:prstGeom>
        </p:spPr>
        <p:txBody>
          <a:bodyPr wrap="square">
            <a:spAutoFit/>
          </a:bodyPr>
          <a:lstStyle/>
          <a:p>
            <a:r>
              <a:rPr lang="en-US" sz="8800" b="1" dirty="0" smtClean="0"/>
              <a:t>2. He </a:t>
            </a:r>
            <a:r>
              <a:rPr lang="en-US" sz="8800" b="1" dirty="0"/>
              <a:t>wants us to </a:t>
            </a:r>
            <a:r>
              <a:rPr lang="en-US" sz="8800" b="1" dirty="0" smtClean="0"/>
              <a:t>receive </a:t>
            </a:r>
            <a:r>
              <a:rPr lang="en-US" sz="8800" b="1" u="sng" dirty="0" smtClean="0"/>
              <a:t>help</a:t>
            </a:r>
          </a:p>
          <a:p>
            <a:r>
              <a:rPr lang="en-US" sz="8800" u="sng" dirty="0" smtClean="0"/>
              <a:t> </a:t>
            </a:r>
          </a:p>
          <a:p>
            <a:r>
              <a:rPr lang="en-US" sz="8800" dirty="0" smtClean="0"/>
              <a:t>Romans 8:26</a:t>
            </a:r>
            <a:endParaRPr lang="en-US" sz="8800" b="1" dirty="0" smtClean="0"/>
          </a:p>
        </p:txBody>
      </p:sp>
    </p:spTree>
    <p:extLst>
      <p:ext uri="{BB962C8B-B14F-4D97-AF65-F5344CB8AC3E}">
        <p14:creationId xmlns:p14="http://schemas.microsoft.com/office/powerpoint/2010/main" val="1097306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223" y="186541"/>
            <a:ext cx="9505951" cy="6186309"/>
          </a:xfrm>
          <a:prstGeom prst="rect">
            <a:avLst/>
          </a:prstGeom>
        </p:spPr>
        <p:txBody>
          <a:bodyPr wrap="square">
            <a:spAutoFit/>
          </a:bodyPr>
          <a:lstStyle/>
          <a:p>
            <a:r>
              <a:rPr lang="en-US" sz="4400" u="sng" dirty="0"/>
              <a:t>Romans </a:t>
            </a:r>
            <a:r>
              <a:rPr lang="en-US" sz="4400" u="sng" dirty="0" smtClean="0"/>
              <a:t>8:26 (NLT)</a:t>
            </a:r>
          </a:p>
          <a:p>
            <a:r>
              <a:rPr lang="en-US" sz="4400" baseline="30000" dirty="0"/>
              <a:t>26 </a:t>
            </a:r>
            <a:r>
              <a:rPr lang="en-US" sz="4400" dirty="0"/>
              <a:t>And the Holy Spirit </a:t>
            </a:r>
            <a:r>
              <a:rPr lang="en-US" sz="4400" u="sng" dirty="0"/>
              <a:t>helps us in our weakness</a:t>
            </a:r>
            <a:r>
              <a:rPr lang="en-US" sz="4400" dirty="0"/>
              <a:t>. For example, we don’t know what God wants us to pray for. </a:t>
            </a:r>
            <a:r>
              <a:rPr lang="en-US" sz="4400" u="sng" dirty="0"/>
              <a:t>But the Holy Spirit prays for us</a:t>
            </a:r>
            <a:r>
              <a:rPr lang="en-US" sz="4400" dirty="0"/>
              <a:t> with </a:t>
            </a:r>
            <a:r>
              <a:rPr lang="en-US" sz="4400" dirty="0" err="1"/>
              <a:t>groanings</a:t>
            </a:r>
            <a:r>
              <a:rPr lang="en-US" sz="4400" dirty="0"/>
              <a:t> that cannot be expressed in words</a:t>
            </a:r>
            <a:r>
              <a:rPr lang="en-US" sz="4400" dirty="0" smtClean="0"/>
              <a:t>.</a:t>
            </a:r>
          </a:p>
          <a:p>
            <a:endParaRPr lang="en-US" sz="4400" u="sng" dirty="0" smtClean="0"/>
          </a:p>
          <a:p>
            <a:r>
              <a:rPr lang="en-US" sz="4400" dirty="0" smtClean="0"/>
              <a:t>Even Jesus our Lord is currently praying for us.</a:t>
            </a:r>
            <a:endParaRPr lang="en-US" sz="4400" dirty="0"/>
          </a:p>
        </p:txBody>
      </p:sp>
    </p:spTree>
    <p:extLst>
      <p:ext uri="{BB962C8B-B14F-4D97-AF65-F5344CB8AC3E}">
        <p14:creationId xmlns:p14="http://schemas.microsoft.com/office/powerpoint/2010/main" val="2603570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4362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slides.potx" id="{0E18C7A8-D4E8-4416-AB11-BB65E6CF705D}" vid="{B5C54EE5-67AB-483E-8F1E-404BA024656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Berrylishious design slides</Template>
  <TotalTime>93</TotalTime>
  <Words>422</Words>
  <Application>Microsoft Office PowerPoint</Application>
  <PresentationFormat>Widescreen</PresentationFormat>
  <Paragraphs>50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 2</vt:lpstr>
      <vt:lpstr>Berrylishious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timkine@yahoo.com</dc:creator>
  <cp:lastModifiedBy>timkine@yahoo.com</cp:lastModifiedBy>
  <cp:revision>19</cp:revision>
  <dcterms:created xsi:type="dcterms:W3CDTF">2025-02-15T19:10:43Z</dcterms:created>
  <dcterms:modified xsi:type="dcterms:W3CDTF">2025-02-15T20:43:45Z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