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9" r:id="rId2"/>
    <p:sldId id="275" r:id="rId3"/>
    <p:sldId id="257" r:id="rId4"/>
    <p:sldId id="276" r:id="rId5"/>
    <p:sldId id="280" r:id="rId6"/>
    <p:sldId id="281" r:id="rId7"/>
    <p:sldId id="279" r:id="rId8"/>
    <p:sldId id="282" r:id="rId9"/>
    <p:sldId id="285" r:id="rId10"/>
    <p:sldId id="277" r:id="rId11"/>
    <p:sldId id="284" r:id="rId12"/>
    <p:sldId id="287" r:id="rId13"/>
    <p:sldId id="283" r:id="rId14"/>
    <p:sldId id="289" r:id="rId15"/>
    <p:sldId id="290" r:id="rId16"/>
    <p:sldId id="288" r:id="rId17"/>
    <p:sldId id="292" r:id="rId18"/>
    <p:sldId id="293" r:id="rId19"/>
    <p:sldId id="291" r:id="rId20"/>
    <p:sldId id="296" r:id="rId21"/>
    <p:sldId id="297" r:id="rId22"/>
    <p:sldId id="298" r:id="rId23"/>
    <p:sldId id="299" r:id="rId24"/>
    <p:sldId id="300" r:id="rId25"/>
    <p:sldId id="294" r:id="rId26"/>
    <p:sldId id="303" r:id="rId27"/>
    <p:sldId id="278" r:id="rId28"/>
    <p:sldId id="305" r:id="rId29"/>
    <p:sldId id="306" r:id="rId30"/>
    <p:sldId id="307" r:id="rId31"/>
    <p:sldId id="308" r:id="rId3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41" autoAdjust="0"/>
    <p:restoredTop sz="94706" autoAdjust="0"/>
  </p:normalViewPr>
  <p:slideViewPr>
    <p:cSldViewPr>
      <p:cViewPr varScale="1">
        <p:scale>
          <a:sx n="90" d="100"/>
          <a:sy n="90" d="100"/>
        </p:scale>
        <p:origin x="102" y="50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4/4/2025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4/4/2025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842352" y="606206"/>
            <a:ext cx="10484024" cy="5573039"/>
          </a:xfrm>
          <a:custGeom>
            <a:avLst/>
            <a:gdLst>
              <a:gd name="connsiteX0" fmla="*/ 0 w 10896600"/>
              <a:gd name="connsiteY0" fmla="*/ 5410200 h 5410200"/>
              <a:gd name="connsiteX1" fmla="*/ 1352550 w 10896600"/>
              <a:gd name="connsiteY1" fmla="*/ 0 h 5410200"/>
              <a:gd name="connsiteX2" fmla="*/ 10896600 w 10896600"/>
              <a:gd name="connsiteY2" fmla="*/ 0 h 5410200"/>
              <a:gd name="connsiteX3" fmla="*/ 9544050 w 10896600"/>
              <a:gd name="connsiteY3" fmla="*/ 5410200 h 5410200"/>
              <a:gd name="connsiteX4" fmla="*/ 0 w 10896600"/>
              <a:gd name="connsiteY4" fmla="*/ 5410200 h 5410200"/>
              <a:gd name="connsiteX0" fmla="*/ 0 w 10733762"/>
              <a:gd name="connsiteY0" fmla="*/ 5234835 h 5410200"/>
              <a:gd name="connsiteX1" fmla="*/ 1189712 w 10733762"/>
              <a:gd name="connsiteY1" fmla="*/ 0 h 5410200"/>
              <a:gd name="connsiteX2" fmla="*/ 10733762 w 10733762"/>
              <a:gd name="connsiteY2" fmla="*/ 0 h 5410200"/>
              <a:gd name="connsiteX3" fmla="*/ 9381212 w 10733762"/>
              <a:gd name="connsiteY3" fmla="*/ 5410200 h 5410200"/>
              <a:gd name="connsiteX4" fmla="*/ 0 w 10733762"/>
              <a:gd name="connsiteY4" fmla="*/ 5234835 h 5410200"/>
              <a:gd name="connsiteX0" fmla="*/ 0 w 10771340"/>
              <a:gd name="connsiteY0" fmla="*/ 5360096 h 5410200"/>
              <a:gd name="connsiteX1" fmla="*/ 1227290 w 10771340"/>
              <a:gd name="connsiteY1" fmla="*/ 0 h 5410200"/>
              <a:gd name="connsiteX2" fmla="*/ 10771340 w 10771340"/>
              <a:gd name="connsiteY2" fmla="*/ 0 h 5410200"/>
              <a:gd name="connsiteX3" fmla="*/ 9418790 w 10771340"/>
              <a:gd name="connsiteY3" fmla="*/ 5410200 h 5410200"/>
              <a:gd name="connsiteX4" fmla="*/ 0 w 10771340"/>
              <a:gd name="connsiteY4" fmla="*/ 5360096 h 5410200"/>
              <a:gd name="connsiteX0" fmla="*/ 0 w 10771340"/>
              <a:gd name="connsiteY0" fmla="*/ 5360096 h 5360096"/>
              <a:gd name="connsiteX1" fmla="*/ 1227290 w 10771340"/>
              <a:gd name="connsiteY1" fmla="*/ 0 h 5360096"/>
              <a:gd name="connsiteX2" fmla="*/ 10771340 w 10771340"/>
              <a:gd name="connsiteY2" fmla="*/ 0 h 5360096"/>
              <a:gd name="connsiteX3" fmla="*/ 9819623 w 10771340"/>
              <a:gd name="connsiteY3" fmla="*/ 5335043 h 5360096"/>
              <a:gd name="connsiteX4" fmla="*/ 0 w 10771340"/>
              <a:gd name="connsiteY4" fmla="*/ 5360096 h 5360096"/>
              <a:gd name="connsiteX0" fmla="*/ 0 w 10345455"/>
              <a:gd name="connsiteY0" fmla="*/ 5573039 h 5573039"/>
              <a:gd name="connsiteX1" fmla="*/ 1227290 w 10345455"/>
              <a:gd name="connsiteY1" fmla="*/ 212943 h 5573039"/>
              <a:gd name="connsiteX2" fmla="*/ 10345455 w 10345455"/>
              <a:gd name="connsiteY2" fmla="*/ 0 h 5573039"/>
              <a:gd name="connsiteX3" fmla="*/ 9819623 w 10345455"/>
              <a:gd name="connsiteY3" fmla="*/ 5547986 h 5573039"/>
              <a:gd name="connsiteX4" fmla="*/ 0 w 10345455"/>
              <a:gd name="connsiteY4" fmla="*/ 5573039 h 5573039"/>
              <a:gd name="connsiteX0" fmla="*/ 100469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00469 w 10445924"/>
              <a:gd name="connsiteY4" fmla="*/ 5573039 h 5573039"/>
              <a:gd name="connsiteX0" fmla="*/ 376042 w 10445924"/>
              <a:gd name="connsiteY0" fmla="*/ 5435252 h 5547986"/>
              <a:gd name="connsiteX1" fmla="*/ 0 w 10445924"/>
              <a:gd name="connsiteY1" fmla="*/ 250521 h 5547986"/>
              <a:gd name="connsiteX2" fmla="*/ 10445924 w 10445924"/>
              <a:gd name="connsiteY2" fmla="*/ 0 h 5547986"/>
              <a:gd name="connsiteX3" fmla="*/ 9920092 w 10445924"/>
              <a:gd name="connsiteY3" fmla="*/ 5547986 h 5547986"/>
              <a:gd name="connsiteX4" fmla="*/ 376042 w 10445924"/>
              <a:gd name="connsiteY4" fmla="*/ 5435252 h 5547986"/>
              <a:gd name="connsiteX0" fmla="*/ 112995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12995 w 10445924"/>
              <a:gd name="connsiteY4" fmla="*/ 5573039 h 557303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67036 h 5592089"/>
              <a:gd name="connsiteX4" fmla="*/ 112995 w 10464974"/>
              <a:gd name="connsiteY4" fmla="*/ 5592089 h 559208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47986 h 5592089"/>
              <a:gd name="connsiteX4" fmla="*/ 112995 w 10464974"/>
              <a:gd name="connsiteY4" fmla="*/ 5592089 h 5592089"/>
              <a:gd name="connsiteX0" fmla="*/ 112995 w 10464974"/>
              <a:gd name="connsiteY0" fmla="*/ 5573039 h 5573039"/>
              <a:gd name="connsiteX1" fmla="*/ 0 w 10464974"/>
              <a:gd name="connsiteY1" fmla="*/ 269571 h 5573039"/>
              <a:gd name="connsiteX2" fmla="*/ 10464974 w 10464974"/>
              <a:gd name="connsiteY2" fmla="*/ 0 h 5573039"/>
              <a:gd name="connsiteX3" fmla="*/ 9920092 w 10464974"/>
              <a:gd name="connsiteY3" fmla="*/ 5547986 h 5573039"/>
              <a:gd name="connsiteX4" fmla="*/ 112995 w 10464974"/>
              <a:gd name="connsiteY4" fmla="*/ 5573039 h 5573039"/>
              <a:gd name="connsiteX0" fmla="*/ 132045 w 10484024"/>
              <a:gd name="connsiteY0" fmla="*/ 5573039 h 5573039"/>
              <a:gd name="connsiteX1" fmla="*/ 0 w 10484024"/>
              <a:gd name="connsiteY1" fmla="*/ 269571 h 5573039"/>
              <a:gd name="connsiteX2" fmla="*/ 10484024 w 10484024"/>
              <a:gd name="connsiteY2" fmla="*/ 0 h 5573039"/>
              <a:gd name="connsiteX3" fmla="*/ 9939142 w 10484024"/>
              <a:gd name="connsiteY3" fmla="*/ 5547986 h 5573039"/>
              <a:gd name="connsiteX4" fmla="*/ 132045 w 10484024"/>
              <a:gd name="connsiteY4" fmla="*/ 5573039 h 557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4024" h="5573039">
                <a:moveTo>
                  <a:pt x="132045" y="5573039"/>
                </a:moveTo>
                <a:lnTo>
                  <a:pt x="0" y="269571"/>
                </a:lnTo>
                <a:lnTo>
                  <a:pt x="10484024" y="0"/>
                </a:lnTo>
                <a:lnTo>
                  <a:pt x="9939142" y="5547986"/>
                </a:lnTo>
                <a:lnTo>
                  <a:pt x="132045" y="5573039"/>
                </a:lnTo>
                <a:close/>
              </a:path>
            </a:pathLst>
          </a:custGeom>
          <a:solidFill>
            <a:schemeClr val="bg2">
              <a:lumMod val="25000"/>
              <a:alpha val="73000"/>
            </a:schemeClr>
          </a:solidFill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522413" y="914400"/>
            <a:ext cx="9144000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522413" y="44958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7950" y="6327648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9012" y="6327648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3012" y="6327648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210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1260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260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611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990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17950" y="6324600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>
          <a:xfrm>
            <a:off x="8609012" y="6324600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133012" y="6324600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1412" y="1066800"/>
            <a:ext cx="929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2. Seek </a:t>
            </a:r>
            <a:r>
              <a:rPr lang="en-US" sz="4800" b="1" u="sng" dirty="0"/>
              <a:t>God's Wisdom:</a:t>
            </a:r>
          </a:p>
          <a:p>
            <a:r>
              <a:rPr lang="en-US" sz="4800" dirty="0"/>
              <a:t>In times of uncertainty, it's crucial to seek God's guidance and wisdom through prayer and studying scripture. </a:t>
            </a:r>
          </a:p>
        </p:txBody>
      </p:sp>
    </p:spTree>
    <p:extLst>
      <p:ext uri="{BB962C8B-B14F-4D97-AF65-F5344CB8AC3E}">
        <p14:creationId xmlns:p14="http://schemas.microsoft.com/office/powerpoint/2010/main" val="40616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0012" y="1143000"/>
            <a:ext cx="9906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James </a:t>
            </a:r>
            <a:r>
              <a:rPr lang="en-US" sz="4400" dirty="0" smtClean="0"/>
              <a:t>1:5 New </a:t>
            </a:r>
            <a:r>
              <a:rPr lang="en-US" sz="4400" dirty="0"/>
              <a:t>English Translation</a:t>
            </a:r>
          </a:p>
          <a:p>
            <a:endParaRPr lang="en-US" sz="4400" dirty="0"/>
          </a:p>
          <a:p>
            <a:r>
              <a:rPr lang="en-US" sz="4400" dirty="0"/>
              <a:t>5 But if anyone is deficient in wisdom, he should ask God, who gives to all generously and without reprimand, and it will be given to him. </a:t>
            </a:r>
          </a:p>
        </p:txBody>
      </p:sp>
    </p:spTree>
    <p:extLst>
      <p:ext uri="{BB962C8B-B14F-4D97-AF65-F5344CB8AC3E}">
        <p14:creationId xmlns:p14="http://schemas.microsoft.com/office/powerpoint/2010/main" val="29511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2012" y="1219200"/>
            <a:ext cx="685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Wisdom can be defined as seeing a situation as God does. Acting on it as God wills and learning from it as God intended all along</a:t>
            </a:r>
          </a:p>
          <a:p>
            <a:pPr algn="ctr"/>
            <a:r>
              <a:rPr lang="en-US" sz="4400" dirty="0" smtClean="0"/>
              <a:t>- </a:t>
            </a:r>
            <a:r>
              <a:rPr lang="en-US" sz="4400" dirty="0" err="1" smtClean="0"/>
              <a:t>Timm</a:t>
            </a:r>
            <a:r>
              <a:rPr lang="en-US" sz="4400" dirty="0" smtClean="0"/>
              <a:t> </a:t>
            </a:r>
            <a:r>
              <a:rPr lang="en-US" sz="4400" dirty="0" err="1" smtClean="0"/>
              <a:t>Artus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17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2412" y="1066800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3. Practice </a:t>
            </a:r>
            <a:r>
              <a:rPr lang="en-US" sz="4800" b="1" u="sng" dirty="0"/>
              <a:t>Generosity:</a:t>
            </a:r>
          </a:p>
          <a:p>
            <a:r>
              <a:rPr lang="en-US" sz="4800" dirty="0"/>
              <a:t>The Bible encourages giving and helping others, even during a recession, as a way to demonstrate faith and trust in God's provision. </a:t>
            </a:r>
          </a:p>
        </p:txBody>
      </p:sp>
    </p:spTree>
    <p:extLst>
      <p:ext uri="{BB962C8B-B14F-4D97-AF65-F5344CB8AC3E}">
        <p14:creationId xmlns:p14="http://schemas.microsoft.com/office/powerpoint/2010/main" val="33757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-19050"/>
            <a:ext cx="12180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3412" y="838200"/>
            <a:ext cx="85328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Proverbs </a:t>
            </a:r>
            <a:r>
              <a:rPr lang="en-US" sz="4800" dirty="0" smtClean="0"/>
              <a:t>11:25 The </a:t>
            </a:r>
            <a:r>
              <a:rPr lang="en-US" sz="4800" dirty="0"/>
              <a:t>Voice</a:t>
            </a:r>
          </a:p>
          <a:p>
            <a:endParaRPr lang="en-US" sz="4800" dirty="0"/>
          </a:p>
          <a:p>
            <a:r>
              <a:rPr lang="en-US" sz="4800" dirty="0"/>
              <a:t>A giving person will receive much in return,</a:t>
            </a:r>
          </a:p>
          <a:p>
            <a:r>
              <a:rPr lang="en-US" sz="4800" dirty="0"/>
              <a:t>    and someone who gives water will also receive the water he needs.</a:t>
            </a:r>
          </a:p>
        </p:txBody>
      </p:sp>
    </p:spTree>
    <p:extLst>
      <p:ext uri="{BB962C8B-B14F-4D97-AF65-F5344CB8AC3E}">
        <p14:creationId xmlns:p14="http://schemas.microsoft.com/office/powerpoint/2010/main" val="8840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2412" y="10668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4. Be </a:t>
            </a:r>
            <a:r>
              <a:rPr lang="en-US" sz="4800" b="1" u="sng" dirty="0"/>
              <a:t>Content:</a:t>
            </a:r>
          </a:p>
          <a:p>
            <a:r>
              <a:rPr lang="en-US" sz="4800" dirty="0"/>
              <a:t>Focus on what you have and be grateful for God's blessings, rather than dwelling on what you lack. </a:t>
            </a:r>
          </a:p>
        </p:txBody>
      </p:sp>
    </p:spTree>
    <p:extLst>
      <p:ext uri="{BB962C8B-B14F-4D97-AF65-F5344CB8AC3E}">
        <p14:creationId xmlns:p14="http://schemas.microsoft.com/office/powerpoint/2010/main" val="27478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212" y="1143000"/>
            <a:ext cx="8839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Hebrews 13:5</a:t>
            </a:r>
          </a:p>
          <a:p>
            <a:r>
              <a:rPr lang="en-US" sz="4400" dirty="0" smtClean="0"/>
              <a:t>Keep </a:t>
            </a:r>
            <a:r>
              <a:rPr lang="en-US" sz="4400" dirty="0"/>
              <a:t>your lives free from the love of money and be content with what you have, because God has said, “Never will I leave you; never will I forsake you.” </a:t>
            </a:r>
          </a:p>
        </p:txBody>
      </p:sp>
    </p:spTree>
    <p:extLst>
      <p:ext uri="{BB962C8B-B14F-4D97-AF65-F5344CB8AC3E}">
        <p14:creationId xmlns:p14="http://schemas.microsoft.com/office/powerpoint/2010/main" val="25552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0"/>
            <a:ext cx="12180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812" y="10668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5. Remember </a:t>
            </a:r>
            <a:r>
              <a:rPr lang="en-US" sz="4800" b="1" u="sng" dirty="0"/>
              <a:t>God's Promises:</a:t>
            </a:r>
          </a:p>
          <a:p>
            <a:r>
              <a:rPr lang="en-US" sz="4800" dirty="0"/>
              <a:t>Reflect on God's promises of faithfulness and provision, which can bring comfort and strength during challenging times. </a:t>
            </a:r>
          </a:p>
        </p:txBody>
      </p:sp>
    </p:spTree>
    <p:extLst>
      <p:ext uri="{BB962C8B-B14F-4D97-AF65-F5344CB8AC3E}">
        <p14:creationId xmlns:p14="http://schemas.microsoft.com/office/powerpoint/2010/main" val="25381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12" y="1371600"/>
            <a:ext cx="2085975" cy="2200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812" y="1143000"/>
            <a:ext cx="7772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God’s promises are not always fulfilled as quickly as or in the way we might hope; they come according to His timing and His ways.</a:t>
            </a:r>
          </a:p>
          <a:p>
            <a:pPr algn="ctr"/>
            <a:r>
              <a:rPr lang="en-US" sz="4800" dirty="0" smtClean="0"/>
              <a:t>-Dieter F. </a:t>
            </a:r>
            <a:r>
              <a:rPr lang="en-US" sz="4800" dirty="0" err="1" smtClean="0"/>
              <a:t>Uchtdorf</a:t>
            </a:r>
            <a:endParaRPr lang="en-US" sz="4800" dirty="0" smtClean="0"/>
          </a:p>
          <a:p>
            <a:pPr algn="ctr"/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624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812" y="990600"/>
            <a:ext cx="929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6. Don't </a:t>
            </a:r>
            <a:r>
              <a:rPr lang="en-US" sz="4800" b="1" u="sng" dirty="0"/>
              <a:t>Fear:</a:t>
            </a:r>
          </a:p>
          <a:p>
            <a:r>
              <a:rPr lang="en-US" sz="4800" dirty="0"/>
              <a:t>The Bible encourages believers to not fear, but to trust in God's strength and ability to see them through any hardship. </a:t>
            </a:r>
          </a:p>
        </p:txBody>
      </p:sp>
    </p:spTree>
    <p:extLst>
      <p:ext uri="{BB962C8B-B14F-4D97-AF65-F5344CB8AC3E}">
        <p14:creationId xmlns:p14="http://schemas.microsoft.com/office/powerpoint/2010/main" val="14165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812" y="1066800"/>
            <a:ext cx="9372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Isaiah 41:10 </a:t>
            </a:r>
            <a:r>
              <a:rPr lang="en-US" sz="4400" dirty="0" smtClean="0"/>
              <a:t>– </a:t>
            </a:r>
          </a:p>
          <a:p>
            <a:r>
              <a:rPr lang="en-US" sz="4400" dirty="0" smtClean="0"/>
              <a:t>Fear </a:t>
            </a:r>
            <a:r>
              <a:rPr lang="en-US" sz="4400" dirty="0"/>
              <a:t>not, for I am with you; be not dismayed, for I am your God; I will strengthen you, I will help you, I will uphold you with my righteous right hand.</a:t>
            </a:r>
          </a:p>
        </p:txBody>
      </p:sp>
    </p:spTree>
    <p:extLst>
      <p:ext uri="{BB962C8B-B14F-4D97-AF65-F5344CB8AC3E}">
        <p14:creationId xmlns:p14="http://schemas.microsoft.com/office/powerpoint/2010/main" val="21377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2" y="1143000"/>
            <a:ext cx="80596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7612" y="1295400"/>
            <a:ext cx="9906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Luke </a:t>
            </a:r>
            <a:r>
              <a:rPr lang="en-US" sz="4400" dirty="0" smtClean="0"/>
              <a:t>12:32 New </a:t>
            </a:r>
            <a:r>
              <a:rPr lang="en-US" sz="4400" dirty="0"/>
              <a:t>International Version</a:t>
            </a:r>
          </a:p>
          <a:p>
            <a:endParaRPr lang="en-US" sz="4400" dirty="0"/>
          </a:p>
          <a:p>
            <a:r>
              <a:rPr lang="en-US" sz="4400" dirty="0"/>
              <a:t>32 “Do not be afraid, little flock, for your Father has been pleased to give you the kingdom.</a:t>
            </a:r>
          </a:p>
        </p:txBody>
      </p:sp>
    </p:spTree>
    <p:extLst>
      <p:ext uri="{BB962C8B-B14F-4D97-AF65-F5344CB8AC3E}">
        <p14:creationId xmlns:p14="http://schemas.microsoft.com/office/powerpoint/2010/main" val="35055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812" y="1066800"/>
            <a:ext cx="9448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7. Focus </a:t>
            </a:r>
            <a:r>
              <a:rPr lang="en-US" sz="4800" b="1" u="sng" dirty="0"/>
              <a:t>on Spiritual Growth:</a:t>
            </a:r>
          </a:p>
          <a:p>
            <a:r>
              <a:rPr lang="en-US" sz="4800" dirty="0"/>
              <a:t>Use this time to deepen your faith and relationship with God through prayer, Bible study, and fellowship with other believers</a:t>
            </a:r>
          </a:p>
        </p:txBody>
      </p:sp>
    </p:spTree>
    <p:extLst>
      <p:ext uri="{BB962C8B-B14F-4D97-AF65-F5344CB8AC3E}">
        <p14:creationId xmlns:p14="http://schemas.microsoft.com/office/powerpoint/2010/main" val="3311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7612" y="114300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“True spiritual growth comes from talking to, listening to and obeying the voice of the Holy Spirit”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841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612" y="533400"/>
            <a:ext cx="10439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Philippians </a:t>
            </a:r>
            <a:r>
              <a:rPr lang="en-US" sz="4000" dirty="0" smtClean="0"/>
              <a:t>4:6-7 CEV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6 Don't worry about anything, but pray about everything. With thankful hearts offer up your prayers and requests to God. 7 Then, because you belong to Christ Jesus, God will bless you with peace that no one can completely understand. And this peace will control the way you think and feel.</a:t>
            </a:r>
          </a:p>
        </p:txBody>
      </p:sp>
    </p:spTree>
    <p:extLst>
      <p:ext uri="{BB962C8B-B14F-4D97-AF65-F5344CB8AC3E}">
        <p14:creationId xmlns:p14="http://schemas.microsoft.com/office/powerpoint/2010/main" val="4013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4"/>
            <a:ext cx="12225855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527" y="1346985"/>
            <a:ext cx="548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“When things go wrong it’s an opportunity to trust God that He is in control”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hristian’s response to economic crisis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Matthew 6:33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1888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2412" y="1066800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smtClean="0"/>
              <a:t>1. Trust </a:t>
            </a:r>
            <a:r>
              <a:rPr lang="en-US" sz="4800" b="1" u="sng" dirty="0"/>
              <a:t>in God's Sovereignty:</a:t>
            </a:r>
          </a:p>
          <a:p>
            <a:r>
              <a:rPr lang="en-US" sz="4800" dirty="0"/>
              <a:t>The Bible teaches that God is in control, even during difficult times, and that "all things work together for good to those who love God" (Romans 8:28). </a:t>
            </a:r>
          </a:p>
        </p:txBody>
      </p:sp>
    </p:spTree>
    <p:extLst>
      <p:ext uri="{BB962C8B-B14F-4D97-AF65-F5344CB8AC3E}">
        <p14:creationId xmlns:p14="http://schemas.microsoft.com/office/powerpoint/2010/main" val="31913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7612" y="1143000"/>
            <a:ext cx="960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Psalm 103:19       </a:t>
            </a:r>
          </a:p>
          <a:p>
            <a:r>
              <a:rPr lang="en-US" sz="4800" dirty="0"/>
              <a:t>The Lord has established His throne in the heavens, And His sovereignty rules over all.</a:t>
            </a:r>
          </a:p>
        </p:txBody>
      </p:sp>
    </p:spTree>
    <p:extLst>
      <p:ext uri="{BB962C8B-B14F-4D97-AF65-F5344CB8AC3E}">
        <p14:creationId xmlns:p14="http://schemas.microsoft.com/office/powerpoint/2010/main" val="39957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0"/>
            <a:ext cx="12180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ometric design templat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slides.potx" id="{F67263A8-1AB1-4C27-90C5-8DFF5AB0A457}" vid="{97C8510C-5076-4DB0-83F7-452F3E0654AF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design presentation</Template>
  <TotalTime>169</TotalTime>
  <Words>559</Words>
  <Application>Microsoft Office PowerPoint</Application>
  <PresentationFormat>Custom</PresentationFormat>
  <Paragraphs>42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Palatino Linotype</vt:lpstr>
      <vt:lpstr>Geometric design template</vt:lpstr>
      <vt:lpstr>PowerPoint Presentation</vt:lpstr>
      <vt:lpstr>PowerPoint Presentation</vt:lpstr>
      <vt:lpstr>The Christian’s response to economic crisis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Christian’s response to</dc:title>
  <dc:creator>timkine@yahoo.com</dc:creator>
  <cp:lastModifiedBy>timkine@yahoo.com</cp:lastModifiedBy>
  <cp:revision>19</cp:revision>
  <dcterms:created xsi:type="dcterms:W3CDTF">2025-04-05T00:36:30Z</dcterms:created>
  <dcterms:modified xsi:type="dcterms:W3CDTF">2025-04-05T03:25:57Z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