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47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570" y="253484"/>
            <a:ext cx="1000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A CALL TO WALK IN HOLINESS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47699" y="1714500"/>
            <a:ext cx="3590925" cy="33337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MIND-IN THOUGHTS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91406" y="1714500"/>
            <a:ext cx="3590925" cy="33337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HEART-IN WORDS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135113" y="1600200"/>
            <a:ext cx="3590925" cy="33337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BODY-IN DEEDS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725" y="205859"/>
            <a:ext cx="7191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ial Black" panose="020B0A04020102020204" pitchFamily="34" charset="0"/>
              </a:rPr>
              <a:t>IT TAKES COMMITMENT </a:t>
            </a:r>
          </a:p>
        </p:txBody>
      </p:sp>
      <p:sp>
        <p:nvSpPr>
          <p:cNvPr id="5" name="Hexagon 4"/>
          <p:cNvSpPr/>
          <p:nvPr/>
        </p:nvSpPr>
        <p:spPr>
          <a:xfrm>
            <a:off x="888532" y="1222980"/>
            <a:ext cx="10182226" cy="140083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Arial Black" panose="020B0A04020102020204" pitchFamily="34" charset="0"/>
              </a:rPr>
              <a:t>MIND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YOU UNDESTAND HIS COMMAND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88532" y="2933045"/>
            <a:ext cx="10182226" cy="140083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Arial Black" panose="020B0A04020102020204" pitchFamily="34" charset="0"/>
              </a:rPr>
              <a:t>HEART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YOU ARE CONVICTED TO OBEY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888532" y="4657070"/>
            <a:ext cx="10182226" cy="140083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Arial Black" panose="020B0A04020102020204" pitchFamily="34" charset="0"/>
              </a:rPr>
              <a:t>BODY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YOU ACT ON YOUR CONVICTIONS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724" y="662285"/>
            <a:ext cx="10582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Bahnschrift SemiBold" panose="020B0502040204020203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COMMITMENT TO HOLY LIVING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endParaRPr lang="en-US" sz="4800" dirty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Daniel 1:8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latin typeface="Bahnschrift SemiBold" panose="020B0502040204020203" pitchFamily="34" charset="0"/>
              </a:rPr>
              <a:t>“</a:t>
            </a:r>
            <a:r>
              <a:rPr lang="en-US" sz="4800" dirty="0">
                <a:latin typeface="Bahnschrift SemiBold" panose="020B0502040204020203" pitchFamily="34" charset="0"/>
              </a:rPr>
              <a:t>Daniel purposed in his heart not to defile himself with the portion of the king’s delicacies…” </a:t>
            </a:r>
          </a:p>
        </p:txBody>
      </p:sp>
    </p:spTree>
    <p:extLst>
      <p:ext uri="{BB962C8B-B14F-4D97-AF65-F5344CB8AC3E}">
        <p14:creationId xmlns:p14="http://schemas.microsoft.com/office/powerpoint/2010/main" val="18262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199" y="495211"/>
            <a:ext cx="102012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HOW WE ARE MADE IMPURE?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endParaRPr lang="en-US" sz="4800" dirty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By what enters into our system king’s delicacies – Things of the world.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Dan.1:8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By what comes out of our system Through our words.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Matt.15:11 </a:t>
            </a:r>
          </a:p>
        </p:txBody>
      </p:sp>
    </p:spTree>
    <p:extLst>
      <p:ext uri="{BB962C8B-B14F-4D97-AF65-F5344CB8AC3E}">
        <p14:creationId xmlns:p14="http://schemas.microsoft.com/office/powerpoint/2010/main" val="27120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724" y="453509"/>
            <a:ext cx="6657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ial Black" panose="020B0A04020102020204" pitchFamily="34" charset="0"/>
              </a:rPr>
              <a:t>THE ANATOMY OF SIN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476999" y="1364171"/>
            <a:ext cx="4229101" cy="93135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DECEPTION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29275" y="1601206"/>
            <a:ext cx="476249" cy="6042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8429623" y="2676525"/>
            <a:ext cx="476249" cy="6042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923924" y="1364171"/>
            <a:ext cx="4229101" cy="93135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TEMPTATION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476999" y="3383471"/>
            <a:ext cx="4229101" cy="93135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OPPRESSION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923924" y="3383471"/>
            <a:ext cx="4229101" cy="93135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RECESSION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576887" y="3547015"/>
            <a:ext cx="476249" cy="6042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847724" y="5126546"/>
            <a:ext cx="4229101" cy="93135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DESTRUCTION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617599" y="4418553"/>
            <a:ext cx="476249" cy="6042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4887"/>
            <a:ext cx="108680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WHAT CAN WE LEARN FROM DANIEL’S EXAMPLE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Whenever we desire to heed God’s call for us to live in holiness we receive His full backing on us. </a:t>
            </a:r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Dan.1:9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Daniel was able to live an exceptional kind of life because of his commitment to walk in holiness.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Dan.6:4 </a:t>
            </a:r>
          </a:p>
        </p:txBody>
      </p:sp>
    </p:spTree>
    <p:extLst>
      <p:ext uri="{BB962C8B-B14F-4D97-AF65-F5344CB8AC3E}">
        <p14:creationId xmlns:p14="http://schemas.microsoft.com/office/powerpoint/2010/main" val="2621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24" y="495300"/>
            <a:ext cx="111156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WHAT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DID DANIEL RECEIVE FROM HIS COMMITMENT </a:t>
            </a:r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:</a:t>
            </a:r>
          </a:p>
          <a:p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Favor of God &amp; man.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Dan.6:1-2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Exceptional gift from God.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Dan.6:3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Protection from God. </a:t>
            </a:r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Dan.6:22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Enjoyed close relationship with God. </a:t>
            </a:r>
          </a:p>
        </p:txBody>
      </p:sp>
    </p:spTree>
    <p:extLst>
      <p:ext uri="{BB962C8B-B14F-4D97-AF65-F5344CB8AC3E}">
        <p14:creationId xmlns:p14="http://schemas.microsoft.com/office/powerpoint/2010/main" val="36164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" y="180112"/>
            <a:ext cx="111823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HOW TO LIVE IN HOLINESS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latin typeface="Bahnschrift SemiBold" panose="020B0502040204020203" pitchFamily="34" charset="0"/>
              </a:rPr>
              <a:t>By </a:t>
            </a:r>
            <a:r>
              <a:rPr lang="en-US" sz="4800" dirty="0">
                <a:latin typeface="Bahnschrift SemiBold" panose="020B0502040204020203" pitchFamily="34" charset="0"/>
              </a:rPr>
              <a:t>faith in the Lord Jesus Christ.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Gal.2:16, 1 Jn.1:7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REPENT. The attitude of repentance needs to be built into our lives as an ongoing experience</a:t>
            </a:r>
            <a:r>
              <a:rPr lang="en-US" sz="4800" dirty="0" smtClean="0">
                <a:latin typeface="Bahnschrift SemiBold" panose="020B0502040204020203" pitchFamily="34" charset="0"/>
              </a:rPr>
              <a:t>. 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RENOUNCE the sin/s. It is more than just confession/admission, it involves forsaking of the sin/s. </a:t>
            </a:r>
          </a:p>
        </p:txBody>
      </p:sp>
    </p:spTree>
    <p:extLst>
      <p:ext uri="{BB962C8B-B14F-4D97-AF65-F5344CB8AC3E}">
        <p14:creationId xmlns:p14="http://schemas.microsoft.com/office/powerpoint/2010/main" val="33535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149" y="347960"/>
            <a:ext cx="10563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HOW TO LIVE IN HOLINESS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endParaRPr lang="en-US" sz="4800" dirty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RESIST the devil (temptation). </a:t>
            </a:r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Jas.4:7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REMAIN in the fellowship of believers.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Heb.10:25</a:t>
            </a:r>
            <a:r>
              <a:rPr lang="en-US" sz="4800" dirty="0"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5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93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638" y="2047875"/>
            <a:ext cx="6969659" cy="1266826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God’s call to HOLINESS:</a:t>
            </a:r>
            <a:endParaRPr lang="en-US" sz="66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086" y="3438525"/>
            <a:ext cx="7878764" cy="93345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Bahnschrift SemiBold" panose="020B0502040204020203" pitchFamily="34" charset="0"/>
              </a:rPr>
              <a:t>1 Thess. 4:7; 1 Pet. 1:15-16 </a:t>
            </a:r>
          </a:p>
        </p:txBody>
      </p:sp>
    </p:spTree>
    <p:extLst>
      <p:ext uri="{BB962C8B-B14F-4D97-AF65-F5344CB8AC3E}">
        <p14:creationId xmlns:p14="http://schemas.microsoft.com/office/powerpoint/2010/main" val="9460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84418"/>
            <a:ext cx="109537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1 THESS. 4:7 </a:t>
            </a:r>
            <a:r>
              <a:rPr lang="en-US" sz="4800" dirty="0">
                <a:latin typeface="Bahnschrift SemiBold" panose="020B0502040204020203" pitchFamily="34" charset="0"/>
              </a:rPr>
              <a:t>“For God did not call us to be impure but to live a holy life.” </a:t>
            </a:r>
            <a:endParaRPr lang="en-US" sz="4800" dirty="0" smtClean="0">
              <a:latin typeface="Bahnschrift SemiBold" panose="020B0502040204020203" pitchFamily="34" charset="0"/>
            </a:endParaRPr>
          </a:p>
          <a:p>
            <a:endParaRPr lang="en-US" sz="4800" dirty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1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PETER 1:15-16 </a:t>
            </a:r>
            <a:r>
              <a:rPr lang="en-US" sz="4800" dirty="0">
                <a:latin typeface="Bahnschrift SemiBold" panose="020B0502040204020203" pitchFamily="34" charset="0"/>
              </a:rPr>
              <a:t>“But just as He who called you is holy, so be holy in all you do; for it is written: be holy, because I Am holy.” </a:t>
            </a:r>
          </a:p>
        </p:txBody>
      </p:sp>
    </p:spTree>
    <p:extLst>
      <p:ext uri="{BB962C8B-B14F-4D97-AF65-F5344CB8AC3E}">
        <p14:creationId xmlns:p14="http://schemas.microsoft.com/office/powerpoint/2010/main" val="20093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485686"/>
            <a:ext cx="10553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PSALM 24:3-4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endParaRPr lang="en-US" sz="4800" dirty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latin typeface="Bahnschrift SemiBold" panose="020B0502040204020203" pitchFamily="34" charset="0"/>
              </a:rPr>
              <a:t>“</a:t>
            </a:r>
            <a:r>
              <a:rPr lang="en-US" sz="4800" dirty="0">
                <a:latin typeface="Bahnschrift SemiBold" panose="020B0502040204020203" pitchFamily="34" charset="0"/>
              </a:rPr>
              <a:t>Who may ascend the hill of the LORD? Who may stand in His holy place? He who has clean hands and a pure heart, who does not lift up his soul to an idol or swear by what is false” </a:t>
            </a:r>
          </a:p>
        </p:txBody>
      </p:sp>
    </p:spTree>
    <p:extLst>
      <p:ext uri="{BB962C8B-B14F-4D97-AF65-F5344CB8AC3E}">
        <p14:creationId xmlns:p14="http://schemas.microsoft.com/office/powerpoint/2010/main" val="24567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56711"/>
            <a:ext cx="108394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HOLINESS DEFINED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latin typeface="Bahnschrift SemiBold" panose="020B0502040204020203" pitchFamily="34" charset="0"/>
              </a:rPr>
              <a:t>GOD </a:t>
            </a:r>
            <a:r>
              <a:rPr lang="en-US" sz="4800" dirty="0">
                <a:latin typeface="Bahnschrift SemiBold" panose="020B0502040204020203" pitchFamily="34" charset="0"/>
              </a:rPr>
              <a:t>is calling us to walk in holiness.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HOLINESS is sanctity, saintliness, consecration. It is from the word HOLY which means sanctified (pure), divine, righteous. </a:t>
            </a:r>
            <a:endParaRPr lang="en-US" sz="4800" dirty="0" smtClean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PURE means clean, uncontaminated; unpolluted </a:t>
            </a:r>
          </a:p>
        </p:txBody>
      </p:sp>
    </p:spTree>
    <p:extLst>
      <p:ext uri="{BB962C8B-B14F-4D97-AF65-F5344CB8AC3E}">
        <p14:creationId xmlns:p14="http://schemas.microsoft.com/office/powerpoint/2010/main" val="18003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95423" y="1018752"/>
            <a:ext cx="8848725" cy="220027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MAN BECAME IMPURE BECAUSE OF SIN-ROM. 3:23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5423" y="5419302"/>
            <a:ext cx="8934450" cy="14192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BY FAITH IN CHRIST JESUS WE CAN BE MADE HOLY GAL. 2:16; 3:24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61" y="164067"/>
            <a:ext cx="10441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FFC000"/>
                </a:solidFill>
                <a:latin typeface="Arial Black" panose="020B0A04020102020204" pitchFamily="34" charset="0"/>
              </a:rPr>
              <a:t>MAN’S STATE IN REGARD TO HOLINESS 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495423" y="3219027"/>
            <a:ext cx="8848725" cy="2200275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GOD PROVIDED THE WAY TO PURIFY MAN OF HIS SINS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John 1:7; Hebrew 9:14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117693"/>
            <a:ext cx="113157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WHAT THE BIBLE TEACHES ABOUT HOLINESS </a:t>
            </a:r>
            <a:endParaRPr lang="en-US" sz="40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1 Thess.4:7 </a:t>
            </a:r>
            <a:r>
              <a:rPr lang="en-US" sz="4800" dirty="0">
                <a:latin typeface="Bahnschrift SemiBold" panose="020B0502040204020203" pitchFamily="34" charset="0"/>
              </a:rPr>
              <a:t>“God did not call you to be impure, but to live a holy life.” GOD CALLS US TO BE HOLY </a:t>
            </a:r>
            <a:endParaRPr lang="en-US" sz="4800" dirty="0" smtClean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1 Pet.1:15-16 </a:t>
            </a:r>
            <a:r>
              <a:rPr lang="en-US" sz="4800" dirty="0">
                <a:latin typeface="Bahnschrift SemiBold" panose="020B0502040204020203" pitchFamily="34" charset="0"/>
              </a:rPr>
              <a:t>“But just as He who called you is holy, so be holy in all you do; for it is written: be holy, because I Am holy.” GOD COMMANDS US TO BE HOLY </a:t>
            </a:r>
          </a:p>
        </p:txBody>
      </p:sp>
    </p:spTree>
    <p:extLst>
      <p:ext uri="{BB962C8B-B14F-4D97-AF65-F5344CB8AC3E}">
        <p14:creationId xmlns:p14="http://schemas.microsoft.com/office/powerpoint/2010/main" val="4245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117693"/>
            <a:ext cx="113157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WHAT THE BIBLE TEACHES ABOUT HOLINESS </a:t>
            </a:r>
            <a:endParaRPr lang="en-US" sz="40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Eph. 5:5</a:t>
            </a:r>
            <a:r>
              <a:rPr lang="en-US" sz="4800" dirty="0">
                <a:latin typeface="Bahnschrift SemiBold" panose="020B0502040204020203" pitchFamily="34" charset="0"/>
              </a:rPr>
              <a:t>“For of this you can be sure: No immoral, impure or greedy person – such a man is an idolater – has any inheritance in the kingdom of Christ and of God.”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Ps.24-3:4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latin typeface="Bahnschrift SemiBold" panose="020B0502040204020203" pitchFamily="34" charset="0"/>
              </a:rPr>
              <a:t>NO </a:t>
            </a:r>
            <a:r>
              <a:rPr lang="en-US" sz="4800" dirty="0">
                <a:latin typeface="Bahnschrift SemiBold" panose="020B0502040204020203" pitchFamily="34" charset="0"/>
              </a:rPr>
              <a:t>STAINED/BLEMISHED HEART CAN ENTER THE KINGDOM OF GOD </a:t>
            </a:r>
            <a:endParaRPr lang="en-US" sz="4800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550" y="142786"/>
            <a:ext cx="109918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COST OF IMPURITY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endParaRPr lang="en-US" sz="4800" dirty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Impurity withholds the favor of God.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Isa. 59:2; Jer.5:25 </a:t>
            </a:r>
            <a:endParaRPr lang="en-US" sz="4800" dirty="0" smtClean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Impurity denies us of the power and protection of God. </a:t>
            </a:r>
            <a:endParaRPr lang="en-US" sz="4800" dirty="0" smtClean="0"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</a:t>
            </a:r>
            <a:r>
              <a:rPr lang="en-US" sz="4800" dirty="0">
                <a:latin typeface="Bahnschrift SemiBold" panose="020B0502040204020203" pitchFamily="34" charset="0"/>
              </a:rPr>
              <a:t>Impurity keeps us from the presence of God. </a:t>
            </a:r>
            <a:r>
              <a:rPr lang="en-US" sz="4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Ps. 51:10-11 </a:t>
            </a:r>
          </a:p>
        </p:txBody>
      </p:sp>
    </p:spTree>
    <p:extLst>
      <p:ext uri="{BB962C8B-B14F-4D97-AF65-F5344CB8AC3E}">
        <p14:creationId xmlns:p14="http://schemas.microsoft.com/office/powerpoint/2010/main" val="6000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</TotalTime>
  <Words>645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Bahnschrift SemiBold</vt:lpstr>
      <vt:lpstr>Corbel</vt:lpstr>
      <vt:lpstr>Depth</vt:lpstr>
      <vt:lpstr>PowerPoint Presentation</vt:lpstr>
      <vt:lpstr>God’s call to HOLINESS: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timkine@yahoo.com</dc:creator>
  <cp:lastModifiedBy>timkine@yahoo.com</cp:lastModifiedBy>
  <cp:revision>1</cp:revision>
  <dcterms:created xsi:type="dcterms:W3CDTF">2024-11-29T04:00:42Z</dcterms:created>
  <dcterms:modified xsi:type="dcterms:W3CDTF">2024-11-29T04:04:19Z</dcterms:modified>
</cp:coreProperties>
</file>